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move the </a:t>
            </a:r>
            <a:r>
              <a:rPr b="0" lang="en-AU" sz="4400" spc="-1" strike="noStrike">
                <a:latin typeface="Arial"/>
              </a:rPr>
              <a:t>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AU" sz="1400" spc="-1" strike="noStrike">
                <a:latin typeface="Times New Roman"/>
              </a:defRPr>
            </a:lvl1pPr>
          </a:lstStyle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6426A65-D7A8-4AF6-9782-2D6A14F53B7C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8C7164-AE86-4971-8183-187443D2A5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25B14C-1D2C-410A-B8AF-6CBE6DBA18F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PrefixExpression is used to denote a variety of expressions that could appear beforehand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1F95C0-9460-4E5B-94DB-48DDECCBF6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C444A2-347B-4DF5-85FB-19FD75FC82F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Number of expressions doesn’t need to match number of variables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In Lua, uninitialised variables are set to nil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6AB1FE-0F6E-4055-972B-5EFABD1331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44E69B-729F-4134-9A88-5AEC61CEC54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Attributes aren’t available to global variables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2B98EE-4C92-4936-8EC8-DAC116AAD80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9820DD-2820-412F-8ED0-675D58646FC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Chunk is essentially the starting symbol, or most top level rule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3010F6-3072-403E-A0E8-636304FBDCF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0A96A1-94D3-440E-99DA-0D8382F9FE0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FC8013-2E81-4AC1-9D7C-29F31DDD9C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FCEB19-02FA-4E31-B9FD-0BF3AEB898C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C5E9C5-3E5E-472E-A364-30002F3513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38FE81-B1F1-499F-A434-BA233FDC93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A176A3-422A-4FCD-8EAC-91B042B4F7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494B7C-0CE3-47D3-BB0F-6241A5E1F88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749BCB-EEFF-4C68-AD87-428D504256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3</a:t>
            </a:r>
            <a:r>
              <a:rPr b="0" lang="en-AU" sz="2000" spc="-1" strike="noStrike" baseline="33000">
                <a:latin typeface="Arial"/>
              </a:rPr>
              <a:t>rd</a:t>
            </a:r>
            <a:r>
              <a:rPr b="0" lang="en-AU" sz="2000" spc="-1" strike="noStrike">
                <a:latin typeface="Arial"/>
              </a:rPr>
              <a:t> value is optional, default is +1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ABC59A-F817-406D-B846-D90659F866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4A5F85-21EE-44E8-98F6-852ECFAAC5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Not limited to two variables, depends on the return type of pairs() which can be custom implemented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20490E-8B56-44FA-818E-169461C44C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A0D3C8-92F3-4C2E-9A43-81B09BC0E0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569B1E-E47F-42F8-A4A6-8E4374384E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12F3BB-9409-4E2B-B3C3-C4DEBCD91B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0E2F92-3B6E-48A8-8AFA-48006E3E99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01960E-398F-4080-B4F7-35D26390EB7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Create a key on nestedTable which corresponds to a function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Create a key on table which corresponds to a function, it implicitly passes the table as a parameter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31E23E-E3F4-40BF-AF10-8F428721DFC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CC9D30-27A2-47F2-AD87-894878891D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0ADD79-C634-40B9-ABC4-BB954201146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C8E780-1DC7-4E88-A01E-B30629D680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Order doesn’t matter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Putting “default” first won’t change the outcome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AE7A46-4770-4E1D-8AAA-73984E3D5E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481099-F6E3-48AA-BF6F-84951F76FC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C9B8D2-2084-4CF1-A216-1B0A4A37C6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3478F9-7389-43AA-A669-6FE8FE40C60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C3A2F0-9AAF-411C-B6DA-D1D0AC03B2F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Ex. Look at 3 and 4, multiplication / division have higher precedence than addition / subtraction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691B9F-8D8D-4382-8CEC-1592746691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Recursively parsing operands right to left allows the parser to evaluate the rightmost operation first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Demo: 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(2 + 3) * 4 &gt; 10</a:t>
            </a:r>
            <a:br>
              <a:rPr sz="1800"/>
            </a:b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BitwiseOr &gt; BitwiseOr (Number)</a:t>
            </a:r>
            <a:br>
              <a:rPr sz="1800"/>
            </a:b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Unary * Unary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‘</a:t>
            </a:r>
            <a:r>
              <a:rPr b="0" lang="en-AU" sz="1800" spc="-1" strike="noStrike">
                <a:latin typeface="Arial"/>
              </a:rPr>
              <a:t>(‘ 2 + 3 ‘)’ * Number &gt; Number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‘</a:t>
            </a:r>
            <a:r>
              <a:rPr b="0" lang="en-AU" sz="1800" spc="-1" strike="noStrike">
                <a:latin typeface="Arial"/>
              </a:rPr>
              <a:t>(‘ Factor + Factor ‘)’  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‘</a:t>
            </a:r>
            <a:r>
              <a:rPr b="0" lang="en-AU" sz="1800" spc="-1" strike="noStrike">
                <a:latin typeface="Arial"/>
              </a:rPr>
              <a:t>(‘ Number + Number ‘)’ * Number &gt; Number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7E0537-343E-4A68-916F-575F077D85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C6816D-0AB0-4E09-A04A-402F34436F6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558550-0FEC-43A1-8E4D-D28FAC869FA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Expressions can be used within statements to compute values and make decisions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B64BE5-111D-4206-BAA7-1D521C6EFBE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Regular languages can be recognised by finite automata which is just a state machine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It can only be in one state at a time. There are finite number of states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Context free languages can be recognised by pushdown automata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029F9-F3AC-4A1D-85FF-22EBB5DF53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State diagrams for two computational models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Non-deterministic finite automata recognises regular languages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2000" spc="-1" strike="noStrike">
                <a:latin typeface="Arial"/>
              </a:rPr>
              <a:t>Pushdown automata recognises context free languages, includes a stack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60AEC9-6ECD-490C-9E08-0054A9A8FE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589976-C358-4940-AB6A-CEE76BCBFA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498EA8-2542-4909-9FC4-FF842889BC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edit </a:t>
            </a:r>
            <a:r>
              <a:rPr b="0" lang="en-AU" sz="4400" spc="-1" strike="noStrike">
                <a:latin typeface="Arial"/>
              </a:rPr>
              <a:t>the title text </a:t>
            </a:r>
            <a:r>
              <a:rPr b="0" lang="en-AU" sz="4400" spc="-1" strike="noStrike">
                <a:latin typeface="Arial"/>
              </a:rPr>
              <a:t>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3600000" y="2160000"/>
            <a:ext cx="1079640" cy="539640"/>
          </a:xfrm>
          <a:prstGeom prst="rect">
            <a:avLst/>
          </a:prstGeom>
          <a:solidFill>
            <a:srgbClr val="f0ecec"/>
          </a:solidFill>
          <a:ln w="0">
            <a:solidFill>
              <a:srgbClr val="f0ece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3420000" y="4500000"/>
            <a:ext cx="1079640" cy="539640"/>
          </a:xfrm>
          <a:prstGeom prst="rect">
            <a:avLst/>
          </a:prstGeom>
          <a:solidFill>
            <a:srgbClr val="f0ecec"/>
          </a:solidFill>
          <a:ln w="0">
            <a:solidFill>
              <a:srgbClr val="f0ece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PDA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3600000" y="2533680"/>
            <a:ext cx="623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NFA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2024-06-05T02:06:20Z</dcterms:created>
  <dc:creator>Created by Marp</dc:creator>
  <dc:description/>
  <dc:language>en-AU</dc:language>
  <cp:lastModifiedBy/>
  <dcterms:modified xsi:type="dcterms:W3CDTF">2024-06-05T12:57:37Z</dcterms:modified>
  <cp:revision>14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43</vt:i4>
  </property>
  <property fmtid="{D5CDD505-2E9C-101B-9397-08002B2CF9AE}" pid="3" name="PresentationFormat">
    <vt:lpwstr>On-screen Show (16:9)</vt:lpwstr>
  </property>
  <property fmtid="{D5CDD505-2E9C-101B-9397-08002B2CF9AE}" pid="4" name="Slides">
    <vt:i4>43</vt:i4>
  </property>
</Properties>
</file>